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90" r:id="rId6"/>
    <p:sldId id="291" r:id="rId7"/>
    <p:sldId id="258" r:id="rId8"/>
    <p:sldId id="272" r:id="rId9"/>
    <p:sldId id="289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2" r:id="rId26"/>
    <p:sldId id="293" r:id="rId27"/>
    <p:sldId id="294" r:id="rId2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91BF8F-F539-4FDB-AF00-14050F6C6E96}" v="2" dt="2021-03-31T02:42:04.7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3" autoAdjust="0"/>
    <p:restoredTop sz="94492" autoAdjust="0"/>
  </p:normalViewPr>
  <p:slideViewPr>
    <p:cSldViewPr>
      <p:cViewPr varScale="1">
        <p:scale>
          <a:sx n="136" d="100"/>
          <a:sy n="136" d="100"/>
        </p:scale>
        <p:origin x="156" y="6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ha M Reddy" userId="47340fb0893b6a12" providerId="LiveId" clId="{6191BF8F-F539-4FDB-AF00-14050F6C6E96}"/>
    <pc:docChg chg="undo custSel addSld modSld sldOrd">
      <pc:chgData name="Usha M Reddy" userId="47340fb0893b6a12" providerId="LiveId" clId="{6191BF8F-F539-4FDB-AF00-14050F6C6E96}" dt="2021-03-31T02:46:11.612" v="273"/>
      <pc:docMkLst>
        <pc:docMk/>
      </pc:docMkLst>
      <pc:sldChg chg="modSp new mod">
        <pc:chgData name="Usha M Reddy" userId="47340fb0893b6a12" providerId="LiveId" clId="{6191BF8F-F539-4FDB-AF00-14050F6C6E96}" dt="2021-03-31T02:36:20.712" v="61" actId="1076"/>
        <pc:sldMkLst>
          <pc:docMk/>
          <pc:sldMk cId="1409460405" sldId="290"/>
        </pc:sldMkLst>
        <pc:spChg chg="mod">
          <ac:chgData name="Usha M Reddy" userId="47340fb0893b6a12" providerId="LiveId" clId="{6191BF8F-F539-4FDB-AF00-14050F6C6E96}" dt="2021-03-31T02:34:24.930" v="12" actId="20577"/>
          <ac:spMkLst>
            <pc:docMk/>
            <pc:sldMk cId="1409460405" sldId="290"/>
            <ac:spMk id="2" creationId="{FAED887F-39E7-4284-A92A-6E5CD3D8EC27}"/>
          </ac:spMkLst>
        </pc:spChg>
        <pc:spChg chg="mod">
          <ac:chgData name="Usha M Reddy" userId="47340fb0893b6a12" providerId="LiveId" clId="{6191BF8F-F539-4FDB-AF00-14050F6C6E96}" dt="2021-03-31T02:36:20.712" v="61" actId="1076"/>
          <ac:spMkLst>
            <pc:docMk/>
            <pc:sldMk cId="1409460405" sldId="290"/>
            <ac:spMk id="3" creationId="{68384BEB-9FC2-438B-AC5F-89DDD888DB30}"/>
          </ac:spMkLst>
        </pc:spChg>
      </pc:sldChg>
      <pc:sldChg chg="modSp new mod">
        <pc:chgData name="Usha M Reddy" userId="47340fb0893b6a12" providerId="LiveId" clId="{6191BF8F-F539-4FDB-AF00-14050F6C6E96}" dt="2021-03-31T02:38:50.349" v="139" actId="1076"/>
        <pc:sldMkLst>
          <pc:docMk/>
          <pc:sldMk cId="3316703824" sldId="291"/>
        </pc:sldMkLst>
        <pc:spChg chg="mod">
          <ac:chgData name="Usha M Reddy" userId="47340fb0893b6a12" providerId="LiveId" clId="{6191BF8F-F539-4FDB-AF00-14050F6C6E96}" dt="2021-03-31T02:34:35.283" v="23" actId="20577"/>
          <ac:spMkLst>
            <pc:docMk/>
            <pc:sldMk cId="3316703824" sldId="291"/>
            <ac:spMk id="2" creationId="{4C61F803-361A-4432-9A40-085D3B687EF1}"/>
          </ac:spMkLst>
        </pc:spChg>
        <pc:spChg chg="mod">
          <ac:chgData name="Usha M Reddy" userId="47340fb0893b6a12" providerId="LiveId" clId="{6191BF8F-F539-4FDB-AF00-14050F6C6E96}" dt="2021-03-31T02:38:50.349" v="139" actId="1076"/>
          <ac:spMkLst>
            <pc:docMk/>
            <pc:sldMk cId="3316703824" sldId="291"/>
            <ac:spMk id="3" creationId="{7609D22D-E253-405F-B340-2682E1246472}"/>
          </ac:spMkLst>
        </pc:spChg>
      </pc:sldChg>
      <pc:sldChg chg="addSp delSp modSp new mod ord">
        <pc:chgData name="Usha M Reddy" userId="47340fb0893b6a12" providerId="LiveId" clId="{6191BF8F-F539-4FDB-AF00-14050F6C6E96}" dt="2021-03-31T02:46:11.612" v="273"/>
        <pc:sldMkLst>
          <pc:docMk/>
          <pc:sldMk cId="1854601805" sldId="292"/>
        </pc:sldMkLst>
        <pc:spChg chg="mod">
          <ac:chgData name="Usha M Reddy" userId="47340fb0893b6a12" providerId="LiveId" clId="{6191BF8F-F539-4FDB-AF00-14050F6C6E96}" dt="2021-03-31T02:44:10.747" v="253" actId="20577"/>
          <ac:spMkLst>
            <pc:docMk/>
            <pc:sldMk cId="1854601805" sldId="292"/>
            <ac:spMk id="2" creationId="{5D6CD616-41CD-4000-A784-B5EA3C81D10D}"/>
          </ac:spMkLst>
        </pc:spChg>
        <pc:spChg chg="mod">
          <ac:chgData name="Usha M Reddy" userId="47340fb0893b6a12" providerId="LiveId" clId="{6191BF8F-F539-4FDB-AF00-14050F6C6E96}" dt="2021-03-31T02:41:16.809" v="195" actId="20577"/>
          <ac:spMkLst>
            <pc:docMk/>
            <pc:sldMk cId="1854601805" sldId="292"/>
            <ac:spMk id="3" creationId="{3BE1FE64-4DBB-44FF-A07E-835FB823567C}"/>
          </ac:spMkLst>
        </pc:spChg>
        <pc:graphicFrameChg chg="add del mod modGraphic">
          <ac:chgData name="Usha M Reddy" userId="47340fb0893b6a12" providerId="LiveId" clId="{6191BF8F-F539-4FDB-AF00-14050F6C6E96}" dt="2021-03-31T02:41:33.735" v="198" actId="478"/>
          <ac:graphicFrameMkLst>
            <pc:docMk/>
            <pc:sldMk cId="1854601805" sldId="292"/>
            <ac:graphicFrameMk id="4" creationId="{49F8E5C8-127E-4FDB-B90E-55F14ABD7878}"/>
          </ac:graphicFrameMkLst>
        </pc:graphicFrameChg>
      </pc:sldChg>
      <pc:sldChg chg="addSp delSp modSp new mod ord">
        <pc:chgData name="Usha M Reddy" userId="47340fb0893b6a12" providerId="LiveId" clId="{6191BF8F-F539-4FDB-AF00-14050F6C6E96}" dt="2021-03-31T02:46:11.612" v="273"/>
        <pc:sldMkLst>
          <pc:docMk/>
          <pc:sldMk cId="4217894556" sldId="293"/>
        </pc:sldMkLst>
        <pc:spChg chg="mod">
          <ac:chgData name="Usha M Reddy" userId="47340fb0893b6a12" providerId="LiveId" clId="{6191BF8F-F539-4FDB-AF00-14050F6C6E96}" dt="2021-03-31T02:43:53.670" v="250" actId="5793"/>
          <ac:spMkLst>
            <pc:docMk/>
            <pc:sldMk cId="4217894556" sldId="293"/>
            <ac:spMk id="2" creationId="{B576C642-11B0-43B6-9841-ABC61F547414}"/>
          </ac:spMkLst>
        </pc:spChg>
        <pc:spChg chg="del">
          <ac:chgData name="Usha M Reddy" userId="47340fb0893b6a12" providerId="LiveId" clId="{6191BF8F-F539-4FDB-AF00-14050F6C6E96}" dt="2021-03-31T02:42:04.738" v="200"/>
          <ac:spMkLst>
            <pc:docMk/>
            <pc:sldMk cId="4217894556" sldId="293"/>
            <ac:spMk id="3" creationId="{D76E9427-22FB-4A7D-8E3B-C590045F4785}"/>
          </ac:spMkLst>
        </pc:spChg>
        <pc:spChg chg="add mod">
          <ac:chgData name="Usha M Reddy" userId="47340fb0893b6a12" providerId="LiveId" clId="{6191BF8F-F539-4FDB-AF00-14050F6C6E96}" dt="2021-03-31T02:43:20.902" v="217" actId="1076"/>
          <ac:spMkLst>
            <pc:docMk/>
            <pc:sldMk cId="4217894556" sldId="293"/>
            <ac:spMk id="6" creationId="{7A865B7C-F7CD-4C47-B885-EF7F04E233DE}"/>
          </ac:spMkLst>
        </pc:spChg>
        <pc:spChg chg="add del mod">
          <ac:chgData name="Usha M Reddy" userId="47340fb0893b6a12" providerId="LiveId" clId="{6191BF8F-F539-4FDB-AF00-14050F6C6E96}" dt="2021-03-31T02:43:01.627" v="213" actId="478"/>
          <ac:spMkLst>
            <pc:docMk/>
            <pc:sldMk cId="4217894556" sldId="293"/>
            <ac:spMk id="8" creationId="{CDED907A-CBD3-46E6-9B9A-CA432931148F}"/>
          </ac:spMkLst>
        </pc:spChg>
        <pc:graphicFrameChg chg="add del mod">
          <ac:chgData name="Usha M Reddy" userId="47340fb0893b6a12" providerId="LiveId" clId="{6191BF8F-F539-4FDB-AF00-14050F6C6E96}" dt="2021-03-31T02:42:55.838" v="211" actId="21"/>
          <ac:graphicFrameMkLst>
            <pc:docMk/>
            <pc:sldMk cId="4217894556" sldId="293"/>
            <ac:graphicFrameMk id="4" creationId="{EA93EAB3-B67B-4095-8FA5-E92977F00CE5}"/>
          </ac:graphicFrameMkLst>
        </pc:graphicFrameChg>
      </pc:sldChg>
      <pc:sldChg chg="modSp new mod ord">
        <pc:chgData name="Usha M Reddy" userId="47340fb0893b6a12" providerId="LiveId" clId="{6191BF8F-F539-4FDB-AF00-14050F6C6E96}" dt="2021-03-31T02:46:11.612" v="273"/>
        <pc:sldMkLst>
          <pc:docMk/>
          <pc:sldMk cId="3494448026" sldId="294"/>
        </pc:sldMkLst>
        <pc:spChg chg="mod">
          <ac:chgData name="Usha M Reddy" userId="47340fb0893b6a12" providerId="LiveId" clId="{6191BF8F-F539-4FDB-AF00-14050F6C6E96}" dt="2021-03-31T02:44:22.394" v="257" actId="20577"/>
          <ac:spMkLst>
            <pc:docMk/>
            <pc:sldMk cId="3494448026" sldId="294"/>
            <ac:spMk id="2" creationId="{B22F48BB-1A23-4B70-8E74-8DD580C25AB0}"/>
          </ac:spMkLst>
        </pc:spChg>
        <pc:spChg chg="mod">
          <ac:chgData name="Usha M Reddy" userId="47340fb0893b6a12" providerId="LiveId" clId="{6191BF8F-F539-4FDB-AF00-14050F6C6E96}" dt="2021-03-31T02:45:37.485" v="271" actId="1076"/>
          <ac:spMkLst>
            <pc:docMk/>
            <pc:sldMk cId="3494448026" sldId="294"/>
            <ac:spMk id="3" creationId="{8C3F0FED-0CC0-47E2-9538-D0D529277955}"/>
          </ac:spMkLst>
        </pc:spChg>
      </pc:sldChg>
    </pc:docChg>
  </pc:docChgLst>
  <pc:docChgLst>
    <pc:chgData name="WAPI USA" userId="391389407_tp_dropbox" providerId="OAuth2" clId="{0992FA7F-76CA-1949-A900-3C9AA3C275EC}"/>
    <pc:docChg chg="modSld">
      <pc:chgData name="WAPI USA" userId="391389407_tp_dropbox" providerId="OAuth2" clId="{0992FA7F-76CA-1949-A900-3C9AA3C275EC}" dt="2020-01-28T23:39:58.019" v="4" actId="1076"/>
      <pc:docMkLst>
        <pc:docMk/>
      </pc:docMkLst>
      <pc:sldChg chg="modSp">
        <pc:chgData name="WAPI USA" userId="391389407_tp_dropbox" providerId="OAuth2" clId="{0992FA7F-76CA-1949-A900-3C9AA3C275EC}" dt="2020-01-28T23:39:09.233" v="0" actId="1076"/>
        <pc:sldMkLst>
          <pc:docMk/>
          <pc:sldMk cId="1109861566" sldId="274"/>
        </pc:sldMkLst>
        <pc:picChg chg="mod">
          <ac:chgData name="WAPI USA" userId="391389407_tp_dropbox" providerId="OAuth2" clId="{0992FA7F-76CA-1949-A900-3C9AA3C275EC}" dt="2020-01-28T23:39:09.233" v="0" actId="1076"/>
          <ac:picMkLst>
            <pc:docMk/>
            <pc:sldMk cId="1109861566" sldId="274"/>
            <ac:picMk id="2" creationId="{AD4C102C-ACD9-485F-892F-CCA3CCBC9DF5}"/>
          </ac:picMkLst>
        </pc:picChg>
      </pc:sldChg>
      <pc:sldChg chg="modSp">
        <pc:chgData name="WAPI USA" userId="391389407_tp_dropbox" providerId="OAuth2" clId="{0992FA7F-76CA-1949-A900-3C9AA3C275EC}" dt="2020-01-28T23:39:58.019" v="4" actId="1076"/>
        <pc:sldMkLst>
          <pc:docMk/>
          <pc:sldMk cId="4038764966" sldId="287"/>
        </pc:sldMkLst>
        <pc:picChg chg="mod">
          <ac:chgData name="WAPI USA" userId="391389407_tp_dropbox" providerId="OAuth2" clId="{0992FA7F-76CA-1949-A900-3C9AA3C275EC}" dt="2020-01-28T23:39:58.019" v="4" actId="1076"/>
          <ac:picMkLst>
            <pc:docMk/>
            <pc:sldMk cId="4038764966" sldId="287"/>
            <ac:picMk id="3" creationId="{B923A611-A36E-4844-8237-AB8B9CEBD391}"/>
          </ac:picMkLst>
        </pc:picChg>
      </pc:sldChg>
    </pc:docChg>
  </pc:docChgLst>
  <pc:docChgLst>
    <pc:chgData name="WAPI USA" userId="391389407_tp_dropbox" providerId="OAuth2" clId="{6BDF4F82-6423-2E48-93D7-61DCE1CCF9D5}"/>
    <pc:docChg chg="modSld">
      <pc:chgData name="WAPI USA" userId="391389407_tp_dropbox" providerId="OAuth2" clId="{6BDF4F82-6423-2E48-93D7-61DCE1CCF9D5}" dt="2020-01-29T03:23:52.363" v="6" actId="1076"/>
      <pc:docMkLst>
        <pc:docMk/>
      </pc:docMkLst>
      <pc:sldChg chg="modSp">
        <pc:chgData name="WAPI USA" userId="391389407_tp_dropbox" providerId="OAuth2" clId="{6BDF4F82-6423-2E48-93D7-61DCE1CCF9D5}" dt="2020-01-29T03:23:52.363" v="6" actId="1076"/>
        <pc:sldMkLst>
          <pc:docMk/>
          <pc:sldMk cId="4038764966" sldId="287"/>
        </pc:sldMkLst>
        <pc:picChg chg="mod">
          <ac:chgData name="WAPI USA" userId="391389407_tp_dropbox" providerId="OAuth2" clId="{6BDF4F82-6423-2E48-93D7-61DCE1CCF9D5}" dt="2020-01-29T03:23:52.363" v="6" actId="1076"/>
          <ac:picMkLst>
            <pc:docMk/>
            <pc:sldMk cId="4038764966" sldId="287"/>
            <ac:picMk id="3" creationId="{B923A611-A36E-4844-8237-AB8B9CEBD39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3/30/2021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3/30/2021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3/30/2021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3/30/2021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3/30/2021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3/30/2021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3/30/2021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3/30/2021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3/30/2021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3/30/2021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3/30/2021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3/30/2021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3/30/2021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3/30/2021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Personalized Approach to Healthy Living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Happy Walia</a:t>
            </a:r>
          </a:p>
        </p:txBody>
      </p:sp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computer&#10;&#10;Description automatically generated">
            <a:extLst>
              <a:ext uri="{FF2B5EF4-FFF2-40B4-BE49-F238E27FC236}">
                <a16:creationId xmlns:a16="http://schemas.microsoft.com/office/drawing/2014/main" id="{DA91B512-E346-46BD-BE70-10FC14F1D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2" y="28575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automatically generated">
            <a:extLst>
              <a:ext uri="{FF2B5EF4-FFF2-40B4-BE49-F238E27FC236}">
                <a16:creationId xmlns:a16="http://schemas.microsoft.com/office/drawing/2014/main" id="{BACB100A-ADD2-4B50-85DF-6A65A4EC7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9525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BB66BC43-3AE5-4F28-A75A-16EE7050E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2" y="0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1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 on a table&#10;&#10;Description automatically generated">
            <a:extLst>
              <a:ext uri="{FF2B5EF4-FFF2-40B4-BE49-F238E27FC236}">
                <a16:creationId xmlns:a16="http://schemas.microsoft.com/office/drawing/2014/main" id="{1F84821D-ED66-4CC6-B327-EF3C44BFE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76200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lass, table, sitting, holding&#10;&#10;Description automatically generated">
            <a:extLst>
              <a:ext uri="{FF2B5EF4-FFF2-40B4-BE49-F238E27FC236}">
                <a16:creationId xmlns:a16="http://schemas.microsoft.com/office/drawing/2014/main" id="{135D1D3B-E9F7-431B-A760-2F234994B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2" y="0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table, board, food&#10;&#10;Description automatically generated">
            <a:extLst>
              <a:ext uri="{FF2B5EF4-FFF2-40B4-BE49-F238E27FC236}">
                <a16:creationId xmlns:a16="http://schemas.microsoft.com/office/drawing/2014/main" id="{3B7FA543-F08A-4AFE-B0E7-C0A602D9F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28575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AB25574-8250-4035-991A-C7CA861A6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81" y="76200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1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496E6CA-95FB-4314-BF66-B641DE926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0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ool&#10;&#10;Description automatically generated">
            <a:extLst>
              <a:ext uri="{FF2B5EF4-FFF2-40B4-BE49-F238E27FC236}">
                <a16:creationId xmlns:a16="http://schemas.microsoft.com/office/drawing/2014/main" id="{E6C2408F-AEF4-4862-AF47-C3487874D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19050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computer, table, laptop&#10;&#10;Description automatically generated">
            <a:extLst>
              <a:ext uri="{FF2B5EF4-FFF2-40B4-BE49-F238E27FC236}">
                <a16:creationId xmlns:a16="http://schemas.microsoft.com/office/drawing/2014/main" id="{9E387CC4-45EC-436B-9179-35D8D56F1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19050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887F-39E7-4284-A92A-6E5CD3D8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84BEB-9FC2-438B-AC5F-89DDD888D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514600"/>
            <a:ext cx="9751060" cy="1447800"/>
          </a:xfrm>
        </p:spPr>
        <p:txBody>
          <a:bodyPr>
            <a:norm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 I have no Financial relationships to disclose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 I will not discuss off label use and/or investigational use in my presentation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23A611-A36E-4844-8237-AB8B9CEB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87" y="136961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B6D5-E41B-4FF8-A795-C09075A4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for healthy and long life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848D3-2357-4168-B4D5-6560728F5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612" y="2057400"/>
            <a:ext cx="9751060" cy="3048000"/>
          </a:xfrm>
        </p:spPr>
        <p:txBody>
          <a:bodyPr/>
          <a:lstStyle/>
          <a:p>
            <a:r>
              <a:rPr lang="en-US" dirty="0"/>
              <a:t>Sleep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Eat Fruit and Vegetable</a:t>
            </a:r>
          </a:p>
          <a:p>
            <a:r>
              <a:rPr lang="en-US" dirty="0"/>
              <a:t>Surround yourself with Positive and Happy People</a:t>
            </a:r>
          </a:p>
        </p:txBody>
      </p:sp>
      <p:pic>
        <p:nvPicPr>
          <p:cNvPr id="7" name="Picture 6" descr="A star filled sky&#10;&#10;Description automatically generated">
            <a:extLst>
              <a:ext uri="{FF2B5EF4-FFF2-40B4-BE49-F238E27FC236}">
                <a16:creationId xmlns:a16="http://schemas.microsoft.com/office/drawing/2014/main" id="{3A1F0A27-F882-498F-946E-ED865BBBE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16" y="2743200"/>
            <a:ext cx="206725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D616-41CD-4000-A784-B5EA3C81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your success Q1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1FE64-4DBB-44FF-A07E-835FB8235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Which of the below is not good for your heart and Brain</a:t>
            </a:r>
          </a:p>
          <a:p>
            <a:pPr lvl="1"/>
            <a:r>
              <a:rPr lang="en-US" dirty="0"/>
              <a:t>Spinach and leafy greens</a:t>
            </a:r>
          </a:p>
          <a:p>
            <a:pPr lvl="1"/>
            <a:r>
              <a:rPr lang="en-US" dirty="0"/>
              <a:t>Readymade Meals</a:t>
            </a:r>
          </a:p>
          <a:p>
            <a:pPr lvl="1"/>
            <a:r>
              <a:rPr lang="en-US" dirty="0"/>
              <a:t>Walnuts</a:t>
            </a:r>
          </a:p>
        </p:txBody>
      </p:sp>
    </p:spTree>
    <p:extLst>
      <p:ext uri="{BB962C8B-B14F-4D97-AF65-F5344CB8AC3E}">
        <p14:creationId xmlns:p14="http://schemas.microsoft.com/office/powerpoint/2010/main" val="18546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6C642-11B0-43B6-9841-ABC61F54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your success Q2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65B7C-F7CD-4C47-B885-EF7F04E233DE}"/>
              </a:ext>
            </a:extLst>
          </p:cNvPr>
          <p:cNvSpPr txBox="1"/>
          <p:nvPr/>
        </p:nvSpPr>
        <p:spPr>
          <a:xfrm>
            <a:off x="1248947" y="2362200"/>
            <a:ext cx="8763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0" i="0" dirty="0">
                <a:effectLst/>
                <a:latin typeface="Calibri" panose="020F0502020204030204" pitchFamily="34" charset="0"/>
              </a:rPr>
              <a:t>The highest levels of ellagic acid are found in </a:t>
            </a:r>
          </a:p>
          <a:p>
            <a:pPr marL="1066693" lvl="1" indent="-457200">
              <a:buFont typeface="+mj-lt"/>
              <a:buAutoNum type="arabicPeriod"/>
            </a:pPr>
            <a:r>
              <a:rPr lang="en-US" dirty="0"/>
              <a:t>Raspberries</a:t>
            </a:r>
          </a:p>
          <a:p>
            <a:pPr marL="1066693" lvl="1" indent="-457200">
              <a:buFont typeface="+mj-lt"/>
              <a:buAutoNum type="arabicPeriod"/>
            </a:pPr>
            <a:r>
              <a:rPr lang="en-US" dirty="0"/>
              <a:t>Apples</a:t>
            </a:r>
          </a:p>
          <a:p>
            <a:pPr marL="1066693" lvl="1" indent="-457200">
              <a:buFont typeface="+mj-lt"/>
              <a:buAutoNum type="arabicPeriod"/>
            </a:pPr>
            <a:r>
              <a:rPr lang="en-US" b="0" i="0" dirty="0">
                <a:effectLst/>
                <a:latin typeface="Calibri" panose="020F0502020204030204" pitchFamily="34" charset="0"/>
              </a:rPr>
              <a:t>Bananas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48BB-1A23-4B70-8E74-8DD580C25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your success Q3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F0FED-0CC0-47E2-9538-D0D52927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883" y="2209800"/>
            <a:ext cx="9751060" cy="2667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Moderate Alcohol is </a:t>
            </a:r>
          </a:p>
          <a:p>
            <a:pPr marL="908225" lvl="1" indent="-457200">
              <a:buFont typeface="+mj-lt"/>
              <a:buAutoNum type="arabicPeriod"/>
            </a:pPr>
            <a:r>
              <a:rPr lang="en-US" dirty="0"/>
              <a:t>What you can Tolerate</a:t>
            </a:r>
          </a:p>
          <a:p>
            <a:pPr marL="908225" lvl="1" indent="-457200">
              <a:buFont typeface="+mj-lt"/>
              <a:buAutoNum type="arabicPeriod"/>
            </a:pPr>
            <a:r>
              <a:rPr lang="en-US" dirty="0"/>
              <a:t>Not Really Defined </a:t>
            </a:r>
          </a:p>
          <a:p>
            <a:pPr marL="908225" lvl="1" indent="-457200">
              <a:buFont typeface="+mj-lt"/>
              <a:buAutoNum type="arabicPeriod"/>
            </a:pPr>
            <a:r>
              <a:rPr lang="en-US" dirty="0"/>
              <a:t>One drink a day</a:t>
            </a:r>
          </a:p>
        </p:txBody>
      </p:sp>
    </p:spTree>
    <p:extLst>
      <p:ext uri="{BB962C8B-B14F-4D97-AF65-F5344CB8AC3E}">
        <p14:creationId xmlns:p14="http://schemas.microsoft.com/office/powerpoint/2010/main" val="34944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F803-361A-4432-9A40-085D3B68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9D22D-E253-405F-B340-2682E1246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501" y="2133600"/>
            <a:ext cx="9751060" cy="1828800"/>
          </a:xfrm>
        </p:spPr>
        <p:txBody>
          <a:bodyPr/>
          <a:lstStyle/>
          <a:p>
            <a:r>
              <a:rPr lang="en-US" dirty="0"/>
              <a:t>Discuss Approach to Healthy Living</a:t>
            </a:r>
          </a:p>
          <a:p>
            <a:r>
              <a:rPr lang="en-US" dirty="0"/>
              <a:t>Discuss role of alcohol in healthy living</a:t>
            </a:r>
          </a:p>
        </p:txBody>
      </p:sp>
    </p:spTree>
    <p:extLst>
      <p:ext uri="{BB962C8B-B14F-4D97-AF65-F5344CB8AC3E}">
        <p14:creationId xmlns:p14="http://schemas.microsoft.com/office/powerpoint/2010/main" val="331670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hite, photo, black, sitting&#10;&#10;Description automatically generated">
            <a:extLst>
              <a:ext uri="{FF2B5EF4-FFF2-40B4-BE49-F238E27FC236}">
                <a16:creationId xmlns:a16="http://schemas.microsoft.com/office/drawing/2014/main" id="{FC06E471-C8FF-4FB6-A728-C5809A0CC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228600"/>
            <a:ext cx="7800264" cy="54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om&#10;&#10;Description automatically generated">
            <a:extLst>
              <a:ext uri="{FF2B5EF4-FFF2-40B4-BE49-F238E27FC236}">
                <a16:creationId xmlns:a16="http://schemas.microsoft.com/office/drawing/2014/main" id="{4B598BF7-86E5-4C4D-BD36-C6B69267C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1522412" y="0"/>
            <a:ext cx="980932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65BBA-B1ED-44F5-B4C5-294719D70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012" y="685800"/>
            <a:ext cx="7742591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4C102C-ACD9-485F-892F-CCA3CCBC9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12" y="403058"/>
            <a:ext cx="7467600" cy="52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DE699-94A6-4A1F-A037-7DA09A728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12" y="1066800"/>
            <a:ext cx="476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food on a table&#10;&#10;Description automatically generated">
            <a:extLst>
              <a:ext uri="{FF2B5EF4-FFF2-40B4-BE49-F238E27FC236}">
                <a16:creationId xmlns:a16="http://schemas.microsoft.com/office/drawing/2014/main" id="{56B2E365-03F0-4771-9B5F-A74EA0E44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0"/>
            <a:ext cx="7847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CA475F5-D9FE-4818-9F8E-428F2544A4DB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E29DDC4296DD419105F99D6F7C18ED" ma:contentTypeVersion="7" ma:contentTypeDescription="Create a new document." ma:contentTypeScope="" ma:versionID="9b05b769c645ae12c211badc77d8da7a">
  <xsd:schema xmlns:xsd="http://www.w3.org/2001/XMLSchema" xmlns:xs="http://www.w3.org/2001/XMLSchema" xmlns:p="http://schemas.microsoft.com/office/2006/metadata/properties" xmlns:ns3="d369f666-01a5-42a3-8e51-d530d02454b6" xmlns:ns4="3428f7af-f0f1-4ca4-8493-6f5289f042ac" targetNamespace="http://schemas.microsoft.com/office/2006/metadata/properties" ma:root="true" ma:fieldsID="90d47917139ecf266aa38b84a95173f2" ns3:_="" ns4:_="">
    <xsd:import namespace="d369f666-01a5-42a3-8e51-d530d02454b6"/>
    <xsd:import namespace="3428f7af-f0f1-4ca4-8493-6f5289f042a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f666-01a5-42a3-8e51-d530d02454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8f7af-f0f1-4ca4-8493-6f5289f042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00CCB-20BA-4760-AB9F-AC3B63ED32E0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CE112C-AAFB-4FC4-8FE8-442F37B5452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369f666-01a5-42a3-8e51-d530d02454b6"/>
    <ds:schemaRef ds:uri="3428f7af-f0f1-4ca4-8493-6f5289f042a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Fresh food presentation (widescreen)</Template>
  <TotalTime>163</TotalTime>
  <Words>123</Words>
  <Application>Microsoft Office PowerPoint</Application>
  <PresentationFormat>Custom</PresentationFormat>
  <Paragraphs>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Constantia</vt:lpstr>
      <vt:lpstr>Verdana</vt:lpstr>
      <vt:lpstr>Cooking 16x9</vt:lpstr>
      <vt:lpstr>Personalized Approach to Healthy Living</vt:lpstr>
      <vt:lpstr>DISCLOSURE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Recipe for healthy and long life </vt:lpstr>
      <vt:lpstr>Measuring your success Q1</vt:lpstr>
      <vt:lpstr>Measuring your success Q2</vt:lpstr>
      <vt:lpstr>Measuring your success Q3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Approach to Healthy Living</dc:title>
  <dc:creator>WAPI</dc:creator>
  <cp:lastModifiedBy>Usha M Reddy</cp:lastModifiedBy>
  <cp:revision>20</cp:revision>
  <dcterms:created xsi:type="dcterms:W3CDTF">2020-01-28T18:15:48Z</dcterms:created>
  <dcterms:modified xsi:type="dcterms:W3CDTF">2021-03-31T02:46:27Z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0x0101009DE29DDC4296DD419105F99D6F7C18ED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